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4" r:id="rId2"/>
    <p:sldId id="289" r:id="rId3"/>
    <p:sldId id="271" r:id="rId4"/>
    <p:sldId id="293" r:id="rId5"/>
    <p:sldId id="272" r:id="rId6"/>
    <p:sldId id="273" r:id="rId7"/>
    <p:sldId id="274" r:id="rId8"/>
    <p:sldId id="292" r:id="rId9"/>
    <p:sldId id="291" r:id="rId10"/>
    <p:sldId id="290" r:id="rId11"/>
    <p:sldId id="294" r:id="rId12"/>
    <p:sldId id="295" r:id="rId13"/>
    <p:sldId id="432" r:id="rId14"/>
    <p:sldId id="260" r:id="rId15"/>
    <p:sldId id="261" r:id="rId16"/>
    <p:sldId id="262" r:id="rId17"/>
    <p:sldId id="263" r:id="rId18"/>
    <p:sldId id="264" r:id="rId19"/>
    <p:sldId id="270" r:id="rId20"/>
    <p:sldId id="423" r:id="rId21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717" autoAdjust="0"/>
  </p:normalViewPr>
  <p:slideViewPr>
    <p:cSldViewPr snapToGrid="0">
      <p:cViewPr varScale="1">
        <p:scale>
          <a:sx n="76" d="100"/>
          <a:sy n="76" d="100"/>
        </p:scale>
        <p:origin x="126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9D464B-179A-40DB-A8A4-5D4997C13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0A8B333-558A-4916-8F5B-B19D4E11D6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68DA3F0-33F8-4C0C-A990-72684CC68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E3E13C6-4539-4204-984E-13B2EBDFA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C1034AD-D385-4A35-8563-7D26F13DA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566789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30F104-8DA2-4C44-A2BF-145C6663B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D4CE4DC-0D7E-4ADA-9F78-EEC2ECFBD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1C5BB6E-F2EC-4D98-809C-160F39CD1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D9AA3EC-A204-447A-AF9F-9EB1ED7AA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AC02A5F-5D4A-487C-9C74-C75D55B65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1840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FBC918-6A2C-49D8-97C7-6457F0659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EA8F43A-9C59-4B4E-9FE5-1CEF3DC15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46379EF-4913-432A-8ED9-DA37AF080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FF08B2-38D0-411C-94FD-75A9FCBF4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9F84E17-969B-4B3B-9643-A1F09C87D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8014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004D2D-F52F-4EA2-A89B-D696803D6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CADCD36-7CFB-495C-8ABB-69562146AE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5BB7F2-9CD6-42C6-9486-1495B47E1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7A7305C-716B-4131-8990-48CFCC521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36CA051-70FB-43C5-910E-BB9C1A760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380C9C8-A529-43EB-BA15-A97802A72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32452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061C04-9D34-4A5E-ADF7-7ADB56DB8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1AADA76-8CF9-4BE8-A5A9-B296B072B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84ED126-33FB-4443-B097-673BE1CE7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A6C4A6E7-BE48-4BEB-97B2-C49F8BFCDC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540651F-8B53-4A0E-9460-DB22587053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85A2091-F304-47E1-B462-37B974268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5489D87-9174-45E8-BE9C-03E32FFD5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5C9E96E-22CC-4A2C-8336-D6A2D7D0B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2584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ABDDEA-BC6B-4848-B3D3-5BDABF04C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B6BDE8E-CBA0-490F-829B-CD9DB6DC9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71439D0-B0DE-40B4-BCA0-6126BB642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B2506F1-61D6-4126-90B2-738996E77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3405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0568015-2CF0-4546-A8CF-1166BB4A7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9FDE813-DD32-4511-9495-7442697C8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A081DA9-5C26-4364-A231-E67ADF2DA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83577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DB31A8-0D34-4F1E-B005-919019472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D6C1411-A9EC-4774-BCFD-A24288E9C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AA3DE94-2151-4AA4-9DD2-940EE24B12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F959367-1983-4157-843F-8626C0412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E141B32-4500-458C-8A3F-32FB6A3F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4BBEFCF-54E7-4569-B826-249BC5651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68352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F4801D-B861-4AFC-9162-381B15836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2725121-A985-4583-AA0B-07D265DA2A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415FD93-85BD-4883-AE31-8ABA491B6C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6C2069E-0BA6-4DD3-9DA9-8AD703D49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3E6F9B1-FE71-4CCD-AE28-BEB24C060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4F8D1C7-6954-4932-B610-0B866ABE7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302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95422E-6D2C-41E5-85F0-01EFA7B4E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A2AFBB1-2256-425C-B345-4295515DC9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FB4083-C35E-459F-95A8-B6A32358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7F68EC-BDC4-4F1C-AE94-CC20BA10C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AB0662-132A-4AC9-B078-259B631B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8842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2B3E619-7E08-4296-A20F-C4BF5650B9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E3F26CB-DCAA-4B63-A972-A77B362A8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A41B29B-6B38-4912-9756-1F30738EC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2D2D3E-33D0-4BE5-833F-4A329A8BF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A6C69D-4891-4C3F-B155-028EBF0F4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0973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BD0BE00-51B3-439A-A138-A6090625F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D0156A0-B062-4D4A-A210-4B0B0E6F8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F90FF03-EBAB-454D-861E-AC19FA30FE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474F93C-D9ED-4681-9586-DE6652BA4B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D01BD04-DFCF-4F35-9453-E0C87467B9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3658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F6065B0-8F39-4E82-8199-E411DCB95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0" y="1783959"/>
            <a:ext cx="4991078" cy="321666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b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7 </a:t>
            </a:r>
            <a:r>
              <a:rPr lang="en-US" sz="47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mei</a:t>
            </a:r>
            <a: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1945 </a:t>
            </a:r>
            <a:b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 </a:t>
            </a:r>
            <a:r>
              <a:rPr lang="en-US" sz="47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bevrijding</a:t>
            </a:r>
            <a: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van </a:t>
            </a:r>
            <a:r>
              <a:rPr lang="en-US" sz="47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Doorn</a:t>
            </a:r>
            <a:b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7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Deel</a:t>
            </a:r>
            <a:r>
              <a:rPr lang="en-US" sz="47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2</a:t>
            </a: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Afbeeldingsresultaat voor wapen van doorn">
            <a:extLst>
              <a:ext uri="{FF2B5EF4-FFF2-40B4-BE49-F238E27FC236}">
                <a16:creationId xmlns:a16="http://schemas.microsoft.com/office/drawing/2014/main" id="{F51C5E3D-3E21-4EE1-B35D-E8D1DA430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647" y="489204"/>
            <a:ext cx="3827312" cy="4511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7959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foto, oud, gebouw&#10;&#10;Automatisch gegenereerde beschrijving">
            <a:extLst>
              <a:ext uri="{FF2B5EF4-FFF2-40B4-BE49-F238E27FC236}">
                <a16:creationId xmlns:a16="http://schemas.microsoft.com/office/drawing/2014/main" id="{8B835827-8417-4530-9EC7-C3A08C6BD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2051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boom, lucht, foto&#10;&#10;Automatisch gegenereerde beschrijving">
            <a:extLst>
              <a:ext uri="{FF2B5EF4-FFF2-40B4-BE49-F238E27FC236}">
                <a16:creationId xmlns:a16="http://schemas.microsoft.com/office/drawing/2014/main" id="{EBF5E89E-5D71-4556-815B-561DC6975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5518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ebouw, foto&#10;&#10;Automatisch gegenereerde beschrijving">
            <a:extLst>
              <a:ext uri="{FF2B5EF4-FFF2-40B4-BE49-F238E27FC236}">
                <a16:creationId xmlns:a16="http://schemas.microsoft.com/office/drawing/2014/main" id="{548CC7BA-18B3-43A1-8AB6-58F26993C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684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eg, gebouw, lucht&#10;&#10;Automatisch gegenereerde beschrijving">
            <a:extLst>
              <a:ext uri="{FF2B5EF4-FFF2-40B4-BE49-F238E27FC236}">
                <a16:creationId xmlns:a16="http://schemas.microsoft.com/office/drawing/2014/main" id="{AEE93FC6-1E45-459B-9874-461922F348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030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boom, foto, weg&#10;&#10;Automatisch gegenereerde beschrijving">
            <a:extLst>
              <a:ext uri="{FF2B5EF4-FFF2-40B4-BE49-F238E27FC236}">
                <a16:creationId xmlns:a16="http://schemas.microsoft.com/office/drawing/2014/main" id="{758D9A64-6FE0-40B4-A5E2-527983E10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3479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vrachtwagen, foto, weg&#10;&#10;Automatisch gegenereerde beschrijving">
            <a:extLst>
              <a:ext uri="{FF2B5EF4-FFF2-40B4-BE49-F238E27FC236}">
                <a16:creationId xmlns:a16="http://schemas.microsoft.com/office/drawing/2014/main" id="{5175ADFD-6AED-4F42-8D4A-45640D07D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4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gebouw, staand, foto&#10;&#10;Automatisch gegenereerde beschrijving">
            <a:extLst>
              <a:ext uri="{FF2B5EF4-FFF2-40B4-BE49-F238E27FC236}">
                <a16:creationId xmlns:a16="http://schemas.microsoft.com/office/drawing/2014/main" id="{509A557B-BCC6-49B9-A1D2-32D0C6B5D0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299" y="0"/>
            <a:ext cx="85794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4850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gebouw, foto, tafel&#10;&#10;Automatisch gegenereerde beschrijving">
            <a:extLst>
              <a:ext uri="{FF2B5EF4-FFF2-40B4-BE49-F238E27FC236}">
                <a16:creationId xmlns:a16="http://schemas.microsoft.com/office/drawing/2014/main" id="{0BE8375D-27E3-453D-9CEF-1743C8A76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6485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boom, persoon, gebouw&#10;&#10;Automatisch gegenereerde beschrijving">
            <a:extLst>
              <a:ext uri="{FF2B5EF4-FFF2-40B4-BE49-F238E27FC236}">
                <a16:creationId xmlns:a16="http://schemas.microsoft.com/office/drawing/2014/main" id="{2A6FFA42-C782-485B-8BC1-E17A6A3C6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1971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ebouw, boom, lucht&#10;&#10;Automatisch gegenereerde beschrijving">
            <a:extLst>
              <a:ext uri="{FF2B5EF4-FFF2-40B4-BE49-F238E27FC236}">
                <a16:creationId xmlns:a16="http://schemas.microsoft.com/office/drawing/2014/main" id="{DED66C08-640F-41B7-913A-5D20FD663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220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uiten, foto, groep&#10;&#10;Automatisch gegenereerde beschrijving">
            <a:extLst>
              <a:ext uri="{FF2B5EF4-FFF2-40B4-BE49-F238E27FC236}">
                <a16:creationId xmlns:a16="http://schemas.microsoft.com/office/drawing/2014/main" id="{EBBCCD3C-F8C8-4ECC-B655-52548FD59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925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5F0FB3-7C7A-4545-81CB-4093C9F53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64175"/>
          </a:xfrm>
        </p:spPr>
        <p:txBody>
          <a:bodyPr>
            <a:normAutofit/>
          </a:bodyPr>
          <a:lstStyle/>
          <a:p>
            <a:r>
              <a:rPr lang="nl-NL" dirty="0"/>
              <a:t>Het afmarcheren van Duitse krijgsgevangenen is in volle gang over de dijken in de Provincie Utrecht, bewaakt door Canadese eenheden.</a:t>
            </a:r>
          </a:p>
        </p:txBody>
      </p:sp>
    </p:spTree>
    <p:extLst>
      <p:ext uri="{BB962C8B-B14F-4D97-AF65-F5344CB8AC3E}">
        <p14:creationId xmlns:p14="http://schemas.microsoft.com/office/powerpoint/2010/main" val="2924656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militair voertuig, lucht, buiten, oud&#10;&#10;Automatisch gegenereerde beschrijving">
            <a:extLst>
              <a:ext uri="{FF2B5EF4-FFF2-40B4-BE49-F238E27FC236}">
                <a16:creationId xmlns:a16="http://schemas.microsoft.com/office/drawing/2014/main" id="{12528E6B-7C84-4DD1-96CF-088A3E6EE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079" y="0"/>
            <a:ext cx="10216216" cy="6857999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B1685AA0-8CA7-4934-9AE3-251E85E38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695" y="161925"/>
            <a:ext cx="10515600" cy="498475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400" dirty="0">
                <a:latin typeface="Algerian" panose="04020705040A02060702" pitchFamily="82" charset="0"/>
              </a:rPr>
              <a:t>Canadese</a:t>
            </a:r>
            <a:r>
              <a:rPr lang="it-IT" dirty="0">
                <a:latin typeface="Algerian" panose="04020705040A02060702" pitchFamily="82" charset="0"/>
              </a:rPr>
              <a:t> </a:t>
            </a:r>
            <a:r>
              <a:rPr lang="it-IT" sz="2400" dirty="0">
                <a:latin typeface="Algerian" panose="04020705040A02060702" pitchFamily="82" charset="0"/>
              </a:rPr>
              <a:t>personel carrier Stuart tank M3 op de Lekdijk.</a:t>
            </a:r>
            <a:endParaRPr lang="nl-NL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8366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gras, grond&#10;&#10;Automatisch gegenereerde beschrijving">
            <a:extLst>
              <a:ext uri="{FF2B5EF4-FFF2-40B4-BE49-F238E27FC236}">
                <a16:creationId xmlns:a16="http://schemas.microsoft.com/office/drawing/2014/main" id="{8170922C-8DC5-4ECF-B44C-592BFDDAD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775" y="0"/>
            <a:ext cx="9712450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3A73E73-4F86-4CEA-AB89-C79E42FF4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6275"/>
          </a:xfrm>
        </p:spPr>
        <p:txBody>
          <a:bodyPr>
            <a:normAutofit/>
          </a:bodyPr>
          <a:lstStyle/>
          <a:p>
            <a:pPr algn="ctr"/>
            <a:r>
              <a:rPr lang="nl-NL" sz="2400" dirty="0">
                <a:latin typeface="Algerian" panose="04020705040A02060702" pitchFamily="82" charset="0"/>
              </a:rPr>
              <a:t>Wegtrekkende Duitse troepen op de </a:t>
            </a:r>
            <a:r>
              <a:rPr lang="nl-NL" sz="2400" dirty="0" err="1">
                <a:latin typeface="Algerian" panose="04020705040A02060702" pitchFamily="82" charset="0"/>
              </a:rPr>
              <a:t>Lekdijk</a:t>
            </a:r>
            <a:r>
              <a:rPr lang="nl-NL" sz="2400" dirty="0">
                <a:latin typeface="Algerian" panose="04020705040A02060702" pitchFamily="82" charset="0"/>
              </a:rPr>
              <a:t>, mei 1945</a:t>
            </a:r>
          </a:p>
        </p:txBody>
      </p:sp>
    </p:spTree>
    <p:extLst>
      <p:ext uri="{BB962C8B-B14F-4D97-AF65-F5344CB8AC3E}">
        <p14:creationId xmlns:p14="http://schemas.microsoft.com/office/powerpoint/2010/main" val="3234809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foto, gras&#10;&#10;Automatisch gegenereerde beschrijving">
            <a:extLst>
              <a:ext uri="{FF2B5EF4-FFF2-40B4-BE49-F238E27FC236}">
                <a16:creationId xmlns:a16="http://schemas.microsoft.com/office/drawing/2014/main" id="{21EF634A-D43A-44F3-9E96-71BFE223F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76" y="0"/>
            <a:ext cx="99662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6477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weg, vrachtwagen&#10;&#10;Automatisch gegenereerde beschrijving">
            <a:extLst>
              <a:ext uri="{FF2B5EF4-FFF2-40B4-BE49-F238E27FC236}">
                <a16:creationId xmlns:a16="http://schemas.microsoft.com/office/drawing/2014/main" id="{5DF0F034-D326-458D-A098-BD2A250F5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93" y="0"/>
            <a:ext cx="107120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162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paard, foto&#10;&#10;Automatisch gegenereerde beschrijving">
            <a:extLst>
              <a:ext uri="{FF2B5EF4-FFF2-40B4-BE49-F238E27FC236}">
                <a16:creationId xmlns:a16="http://schemas.microsoft.com/office/drawing/2014/main" id="{0E79380C-4E8F-4D30-9C04-D558FBBE5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72" y="0"/>
            <a:ext cx="10011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707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1C1ECBD-0491-4EC8-9F38-2BEEB3A65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314" y="603738"/>
            <a:ext cx="7445829" cy="4588748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/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Met dank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aan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: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Oudheidkamer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Doorn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Historische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Vereniging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Leersum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Familie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van den Bosch,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Hans van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Brenk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Historische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Vereniging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Driebergen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Regionaal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Hist.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Centr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Zuidoost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Utrecht,</a:t>
            </a: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Cultuur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Historische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Commisie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Maarn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endParaRPr lang="en-US" sz="4000" kern="1200" dirty="0">
              <a:solidFill>
                <a:schemeClr val="bg1">
                  <a:lumMod val="95000"/>
                  <a:lumOff val="5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386549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E4D064-577C-4FD8-96D0-9BEBCF110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40475"/>
          </a:xfrm>
        </p:spPr>
        <p:txBody>
          <a:bodyPr>
            <a:normAutofit/>
          </a:bodyPr>
          <a:lstStyle/>
          <a:p>
            <a:pPr algn="ctr"/>
            <a:r>
              <a:rPr lang="nl-NL" sz="9600" dirty="0"/>
              <a:t> EINDE</a:t>
            </a:r>
          </a:p>
        </p:txBody>
      </p:sp>
    </p:spTree>
    <p:extLst>
      <p:ext uri="{BB962C8B-B14F-4D97-AF65-F5344CB8AC3E}">
        <p14:creationId xmlns:p14="http://schemas.microsoft.com/office/powerpoint/2010/main" val="456409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110</Words>
  <Application>Microsoft Office PowerPoint</Application>
  <PresentationFormat>Breedbeeld</PresentationFormat>
  <Paragraphs>6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Kantoorthema</vt:lpstr>
      <vt:lpstr> 7 mei 1945  de bevrijding van Doorn  Deel 2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Het afmarcheren van Duitse krijgsgevangenen is in volle gang over de dijken in de Provincie Utrecht, bewaakt door Canadese eenheden.</vt:lpstr>
      <vt:lpstr>Canadese personel carrier Stuart tank M3 op de Lekdijk.</vt:lpstr>
      <vt:lpstr>Wegtrekkende Duitse troepen op de Lekdijk, mei 1945</vt:lpstr>
      <vt:lpstr>PowerPoint-presentatie</vt:lpstr>
      <vt:lpstr>PowerPoint-presentatie</vt:lpstr>
      <vt:lpstr>PowerPoint-presentatie</vt:lpstr>
      <vt:lpstr>      Met dank aan: Oudheidkamer Doorn, Historische Vereniging Leersum, Familie van den Bosch, Hans van Brenk, Historische Vereniging Driebergen, Regionaal Hist. Centr. Zuidoost Utrecht, Cultuur Historische Commisie Maarn.    </vt:lpstr>
      <vt:lpstr> EINDE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75 jaar bevrijding op de Utrechtse Heuvelrug  1945-2020</dc:title>
  <dc:creator>Jolanda</dc:creator>
  <cp:lastModifiedBy>Jolanda</cp:lastModifiedBy>
  <cp:revision>7</cp:revision>
  <dcterms:created xsi:type="dcterms:W3CDTF">2020-03-16T19:50:45Z</dcterms:created>
  <dcterms:modified xsi:type="dcterms:W3CDTF">2020-05-07T12:50:02Z</dcterms:modified>
</cp:coreProperties>
</file>