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433" r:id="rId3"/>
    <p:sldId id="352" r:id="rId4"/>
    <p:sldId id="348" r:id="rId5"/>
    <p:sldId id="301" r:id="rId6"/>
    <p:sldId id="354" r:id="rId7"/>
    <p:sldId id="265" r:id="rId8"/>
    <p:sldId id="266" r:id="rId9"/>
    <p:sldId id="281" r:id="rId10"/>
    <p:sldId id="280" r:id="rId11"/>
    <p:sldId id="279" r:id="rId12"/>
    <p:sldId id="267" r:id="rId13"/>
    <p:sldId id="278" r:id="rId14"/>
    <p:sldId id="268" r:id="rId15"/>
    <p:sldId id="275" r:id="rId16"/>
    <p:sldId id="276" r:id="rId17"/>
    <p:sldId id="277" r:id="rId18"/>
    <p:sldId id="269" r:id="rId19"/>
    <p:sldId id="282" r:id="rId20"/>
    <p:sldId id="283" r:id="rId21"/>
    <p:sldId id="423" r:id="rId2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4717" autoAdjust="0"/>
  </p:normalViewPr>
  <p:slideViewPr>
    <p:cSldViewPr snapToGrid="0">
      <p:cViewPr varScale="1">
        <p:scale>
          <a:sx n="76" d="100"/>
          <a:sy n="76" d="100"/>
        </p:scale>
        <p:origin x="126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9D464B-179A-40DB-A8A4-5D4997C131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0A8B333-558A-4916-8F5B-B19D4E11D6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68DA3F0-33F8-4C0C-A990-72684CC68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E3E13C6-4539-4204-984E-13B2EBDFA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C1034AD-D385-4A35-8563-7D26F13DA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566789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30F104-8DA2-4C44-A2BF-145C6663B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D4CE4DC-0D7E-4ADA-9F78-EEC2ECFBDF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1C5BB6E-F2EC-4D98-809C-160F39CD1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D9AA3EC-A204-447A-AF9F-9EB1ED7AA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AC02A5F-5D4A-487C-9C74-C75D55B65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718407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FBC918-6A2C-49D8-97C7-6457F0659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EA8F43A-9C59-4B4E-9FE5-1CEF3DC157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46379EF-4913-432A-8ED9-DA37AF080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6FF08B2-38D0-411C-94FD-75A9FCBF4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9F84E17-969B-4B3B-9643-A1F09C87D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38014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004D2D-F52F-4EA2-A89B-D696803D6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CADCD36-7CFB-495C-8ABB-69562146AE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C5BB7F2-9CD6-42C6-9486-1495B47E1C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7A7305C-716B-4131-8990-48CFCC521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36CA051-70FB-43C5-910E-BB9C1A760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380C9C8-A529-43EB-BA15-A97802A72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732452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061C04-9D34-4A5E-ADF7-7ADB56DB8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1AADA76-8CF9-4BE8-A5A9-B296B072BE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84ED126-33FB-4443-B097-673BE1CE7A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A6C4A6E7-BE48-4BEB-97B2-C49F8BFCDC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B540651F-8B53-4A0E-9460-DB22587053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C85A2091-F304-47E1-B462-37B974268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5489D87-9174-45E8-BE9C-03E32FFD5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5C9E96E-22CC-4A2C-8336-D6A2D7D0B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725842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ABDDEA-BC6B-4848-B3D3-5BDABF04C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0B6BDE8E-CBA0-490F-829B-CD9DB6DC9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71439D0-B0DE-40B4-BCA0-6126BB642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B2506F1-61D6-4126-90B2-738996E77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34056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0568015-2CF0-4546-A8CF-1166BB4A7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19FDE813-DD32-4511-9495-7442697C8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A081DA9-5C26-4364-A231-E67ADF2DA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83577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DB31A8-0D34-4F1E-B005-919019472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D6C1411-A9EC-4774-BCFD-A24288E9C1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AA3DE94-2151-4AA4-9DD2-940EE24B12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F959367-1983-4157-843F-8626C0412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E141B32-4500-458C-8A3F-32FB6A3FB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4BBEFCF-54E7-4569-B826-249BC5651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168352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F4801D-B861-4AFC-9162-381B15836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2725121-A985-4583-AA0B-07D265DA2A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415FD93-85BD-4883-AE31-8ABA491B6C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6C2069E-0BA6-4DD3-9DA9-8AD703D49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3E6F9B1-FE71-4CCD-AE28-BEB24C060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4F8D1C7-6954-4932-B610-0B866ABE7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3028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95422E-6D2C-41E5-85F0-01EFA7B4E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A2AFBB1-2256-425C-B345-4295515DC9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3FB4083-C35E-459F-95A8-B6A32358F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27F68EC-BDC4-4F1C-AE94-CC20BA10C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9AB0662-132A-4AC9-B078-259B631B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78842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72B3E619-7E08-4296-A20F-C4BF5650B9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E3F26CB-DCAA-4B63-A972-A77B362A8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A41B29B-6B38-4912-9756-1F30738EC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F2D2D3E-33D0-4BE5-833F-4A329A8BF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5A6C69D-4891-4C3F-B155-028EBF0F4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409738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BD0BE00-51B3-439A-A138-A6090625F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D0156A0-B062-4D4A-A210-4B0B0E6F8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F90FF03-EBAB-454D-861E-AC19FA30FE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474F93C-D9ED-4681-9586-DE6652BA4B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D01BD04-DFCF-4F35-9453-E0C87467B9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3658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el 5">
            <a:extLst>
              <a:ext uri="{FF2B5EF4-FFF2-40B4-BE49-F238E27FC236}">
                <a16:creationId xmlns:a16="http://schemas.microsoft.com/office/drawing/2014/main" id="{E8DC59DD-1A58-40E9-8603-A3CD7EACF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2416" y="4242432"/>
            <a:ext cx="4805996" cy="1401448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75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jaar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bevrijding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op de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Utrechtse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Heuvelrug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</a:t>
            </a:r>
            <a:b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</a:b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1945-2020</a:t>
            </a:r>
          </a:p>
        </p:txBody>
      </p:sp>
      <p:sp>
        <p:nvSpPr>
          <p:cNvPr id="15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A0DDA626-BA81-4BC0-9D2F-A6566507DC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7145"/>
          <a:stretch/>
        </p:blipFill>
        <p:spPr>
          <a:xfrm>
            <a:off x="0" y="760561"/>
            <a:ext cx="5298684" cy="6097439"/>
          </a:xfrm>
          <a:custGeom>
            <a:avLst/>
            <a:gdLst>
              <a:gd name="connsiteX0" fmla="*/ 2178155 w 5298683"/>
              <a:gd name="connsiteY0" fmla="*/ 0 h 6097438"/>
              <a:gd name="connsiteX1" fmla="*/ 5298683 w 5298683"/>
              <a:gd name="connsiteY1" fmla="*/ 3120527 h 6097438"/>
              <a:gd name="connsiteX2" fmla="*/ 3392805 w 5298683"/>
              <a:gd name="connsiteY2" fmla="*/ 5995828 h 6097438"/>
              <a:gd name="connsiteX3" fmla="*/ 3115184 w 5298683"/>
              <a:gd name="connsiteY3" fmla="*/ 6097438 h 6097438"/>
              <a:gd name="connsiteX4" fmla="*/ 1241127 w 5298683"/>
              <a:gd name="connsiteY4" fmla="*/ 6097438 h 6097438"/>
              <a:gd name="connsiteX5" fmla="*/ 963506 w 5298683"/>
              <a:gd name="connsiteY5" fmla="*/ 5995828 h 6097438"/>
              <a:gd name="connsiteX6" fmla="*/ 193210 w 5298683"/>
              <a:gd name="connsiteY6" fmla="*/ 5528477 h 6097438"/>
              <a:gd name="connsiteX7" fmla="*/ 0 w 5298683"/>
              <a:gd name="connsiteY7" fmla="*/ 5352876 h 6097438"/>
              <a:gd name="connsiteX8" fmla="*/ 0 w 5298683"/>
              <a:gd name="connsiteY8" fmla="*/ 888178 h 6097438"/>
              <a:gd name="connsiteX9" fmla="*/ 193210 w 5298683"/>
              <a:gd name="connsiteY9" fmla="*/ 712577 h 6097438"/>
              <a:gd name="connsiteX10" fmla="*/ 2178155 w 5298683"/>
              <a:gd name="connsiteY10" fmla="*/ 0 h 6097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5122" name="Picture 2" descr="Afbeeldingsresultaat voor wapen van utrechtse heuvelrug">
            <a:extLst>
              <a:ext uri="{FF2B5EF4-FFF2-40B4-BE49-F238E27FC236}">
                <a16:creationId xmlns:a16="http://schemas.microsoft.com/office/drawing/2014/main" id="{E357E0E9-75AF-4B90-8E0E-4263C58D8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647" y="289860"/>
            <a:ext cx="2094124" cy="3612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7526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6EA88182-EE55-4AAD-8065-85CBEC98EE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1440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verslag van de voedselkisten op de Nude. (Canadian Archives)">
            <a:extLst>
              <a:ext uri="{FF2B5EF4-FFF2-40B4-BE49-F238E27FC236}">
                <a16:creationId xmlns:a16="http://schemas.microsoft.com/office/drawing/2014/main" id="{04A21479-84A2-408A-86A5-55CF71426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906" y="-23528"/>
            <a:ext cx="6953965" cy="688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37F8CA5D-5EB4-43DA-BE80-95DD0FEA4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01" y="365124"/>
            <a:ext cx="2238828" cy="6340475"/>
          </a:xfrm>
        </p:spPr>
        <p:txBody>
          <a:bodyPr>
            <a:normAutofit/>
          </a:bodyPr>
          <a:lstStyle/>
          <a:p>
            <a:r>
              <a:rPr lang="nl-NL" sz="2400" dirty="0">
                <a:latin typeface="Algerian" panose="04020705040A02060702" pitchFamily="82" charset="0"/>
              </a:rPr>
              <a:t>Operatie </a:t>
            </a:r>
            <a:r>
              <a:rPr lang="nl-NL" sz="2400" dirty="0" err="1">
                <a:latin typeface="Algerian" panose="04020705040A02060702" pitchFamily="82" charset="0"/>
              </a:rPr>
              <a:t>FausT</a:t>
            </a:r>
            <a:r>
              <a:rPr lang="nl-NL" sz="2400" dirty="0">
                <a:latin typeface="Algerian" panose="04020705040A02060702" pitchFamily="82" charset="0"/>
              </a:rPr>
              <a:t>: </a:t>
            </a:r>
            <a:r>
              <a:rPr lang="nl-NL" sz="2400" dirty="0" err="1">
                <a:latin typeface="Algerian" panose="04020705040A02060702" pitchFamily="82" charset="0"/>
              </a:rPr>
              <a:t>voedsel-distributie</a:t>
            </a:r>
            <a:r>
              <a:rPr lang="nl-NL" sz="2400" dirty="0">
                <a:latin typeface="Algerian" panose="04020705040A02060702" pitchFamily="82" charset="0"/>
              </a:rPr>
              <a:t> op 2 en 3 mei 1945 </a:t>
            </a:r>
            <a:br>
              <a:rPr lang="nl-NL" sz="2400" dirty="0">
                <a:latin typeface="Algerian" panose="04020705040A02060702" pitchFamily="82" charset="0"/>
              </a:rPr>
            </a:br>
            <a:r>
              <a:rPr lang="nl-NL" sz="2400" dirty="0">
                <a:latin typeface="Algerian" panose="04020705040A02060702" pitchFamily="82" charset="0"/>
              </a:rPr>
              <a:t>vanaf De </a:t>
            </a:r>
            <a:r>
              <a:rPr lang="nl-NL" sz="2400" dirty="0" err="1">
                <a:latin typeface="Algerian" panose="04020705040A02060702" pitchFamily="82" charset="0"/>
              </a:rPr>
              <a:t>Nude</a:t>
            </a:r>
            <a:r>
              <a:rPr lang="nl-NL" sz="2400" dirty="0">
                <a:latin typeface="Algerian" panose="04020705040A02060702" pitchFamily="82" charset="0"/>
              </a:rPr>
              <a:t> te Wageningen naar de veemarkt te </a:t>
            </a:r>
            <a:r>
              <a:rPr lang="nl-NL" sz="2400" dirty="0" err="1">
                <a:latin typeface="Algerian" panose="04020705040A02060702" pitchFamily="82" charset="0"/>
              </a:rPr>
              <a:t>utrecht</a:t>
            </a:r>
            <a:r>
              <a:rPr lang="nl-NL" sz="2400" dirty="0">
                <a:latin typeface="Algerian" panose="04020705040A02060702" pitchFamily="82" charset="0"/>
              </a:rPr>
              <a:t>.</a:t>
            </a:r>
            <a:br>
              <a:rPr lang="nl-NL" sz="2400" dirty="0">
                <a:latin typeface="Algerian" panose="04020705040A02060702" pitchFamily="82" charset="0"/>
              </a:rPr>
            </a:br>
            <a:endParaRPr lang="nl-NL" sz="24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9580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trein, lucht, spoor&#10;&#10;Automatisch gegenereerde beschrijving">
            <a:extLst>
              <a:ext uri="{FF2B5EF4-FFF2-40B4-BE49-F238E27FC236}">
                <a16:creationId xmlns:a16="http://schemas.microsoft.com/office/drawing/2014/main" id="{DEBEFB07-5654-404A-998D-FCF7AFC5E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158"/>
            <a:ext cx="10526486" cy="6830620"/>
          </a:xfrm>
          <a:prstGeom prst="rect">
            <a:avLst/>
          </a:prstGeom>
        </p:spPr>
      </p:pic>
      <p:sp>
        <p:nvSpPr>
          <p:cNvPr id="5" name="Titel 4">
            <a:extLst>
              <a:ext uri="{FF2B5EF4-FFF2-40B4-BE49-F238E27FC236}">
                <a16:creationId xmlns:a16="http://schemas.microsoft.com/office/drawing/2014/main" id="{44D3D5D4-2BF0-41A3-99F7-E9D7959E6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8889"/>
          </a:xfrm>
        </p:spPr>
        <p:txBody>
          <a:bodyPr>
            <a:normAutofit fontScale="90000"/>
          </a:bodyPr>
          <a:lstStyle/>
          <a:p>
            <a:pPr algn="ctr"/>
            <a:r>
              <a:rPr lang="nl-NL" sz="2800" dirty="0">
                <a:latin typeface="Algerian" panose="04020705040A02060702" pitchFamily="82" charset="0"/>
              </a:rPr>
              <a:t>Operatie Faust: voedsel transporten 2 en 3 mei 1945 </a:t>
            </a:r>
            <a:br>
              <a:rPr lang="nl-NL" sz="2800" dirty="0">
                <a:latin typeface="Algerian" panose="04020705040A02060702" pitchFamily="82" charset="0"/>
              </a:rPr>
            </a:br>
            <a:r>
              <a:rPr lang="nl-NL" sz="2800" dirty="0">
                <a:latin typeface="Algerian" panose="04020705040A02060702" pitchFamily="82" charset="0"/>
              </a:rPr>
              <a:t>over de Rijksstraatweg in Leersum.</a:t>
            </a:r>
          </a:p>
        </p:txBody>
      </p:sp>
    </p:spTree>
    <p:extLst>
      <p:ext uri="{BB962C8B-B14F-4D97-AF65-F5344CB8AC3E}">
        <p14:creationId xmlns:p14="http://schemas.microsoft.com/office/powerpoint/2010/main" val="40276823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70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Logo van de Britse 49e Infanteriedivisie">
            <a:extLst>
              <a:ext uri="{FF2B5EF4-FFF2-40B4-BE49-F238E27FC236}">
                <a16:creationId xmlns:a16="http://schemas.microsoft.com/office/drawing/2014/main" id="{01153682-BED4-4D9B-AD9F-430A1B6F88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0" r="323"/>
          <a:stretch/>
        </p:blipFill>
        <p:spPr bwMode="auto">
          <a:xfrm>
            <a:off x="152400" y="127001"/>
            <a:ext cx="6223262" cy="66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72">
            <a:extLst>
              <a:ext uri="{FF2B5EF4-FFF2-40B4-BE49-F238E27FC236}">
                <a16:creationId xmlns:a16="http://schemas.microsoft.com/office/drawing/2014/main" id="{24F266AD-725B-4A9D-B448-4C000F95C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D4E3D103-6826-478A-9554-DF5C325C6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4320" y="4400805"/>
            <a:ext cx="4800261" cy="1644592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3700">
                <a:solidFill>
                  <a:srgbClr val="000000"/>
                </a:solidFill>
                <a:latin typeface="Algerian" panose="04020705040A02060702" pitchFamily="82" charset="0"/>
              </a:rPr>
              <a:t>49</a:t>
            </a:r>
            <a:r>
              <a:rPr lang="en-US" sz="3700" baseline="30000">
                <a:solidFill>
                  <a:srgbClr val="000000"/>
                </a:solidFill>
                <a:latin typeface="Algerian" panose="04020705040A02060702" pitchFamily="82" charset="0"/>
              </a:rPr>
              <a:t>ste</a:t>
            </a:r>
            <a:r>
              <a:rPr lang="en-US" sz="3700">
                <a:solidFill>
                  <a:srgbClr val="000000"/>
                </a:solidFill>
                <a:latin typeface="Algerian" panose="04020705040A02060702" pitchFamily="82" charset="0"/>
              </a:rPr>
              <a:t> West Riding Britse infanterie divisie Polar Bears</a:t>
            </a:r>
          </a:p>
        </p:txBody>
      </p:sp>
    </p:spTree>
    <p:extLst>
      <p:ext uri="{BB962C8B-B14F-4D97-AF65-F5344CB8AC3E}">
        <p14:creationId xmlns:p14="http://schemas.microsoft.com/office/powerpoint/2010/main" val="30509561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F6065B0-8F39-4E82-8199-E411DCB95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br>
              <a:rPr lang="en-US" sz="4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4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7 </a:t>
            </a:r>
            <a:r>
              <a:rPr lang="en-US" sz="47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mei</a:t>
            </a:r>
            <a:r>
              <a:rPr lang="en-US" sz="4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1945 </a:t>
            </a:r>
            <a:br>
              <a:rPr lang="en-US" sz="4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4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de </a:t>
            </a:r>
            <a:r>
              <a:rPr lang="en-US" sz="47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bevrijding</a:t>
            </a:r>
            <a:r>
              <a:rPr lang="en-US" sz="4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van </a:t>
            </a:r>
            <a:r>
              <a:rPr lang="en-US" sz="47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Doorn</a:t>
            </a:r>
            <a:r>
              <a:rPr lang="en-US" sz="4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.</a:t>
            </a:r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Afbeeldingsresultaat voor wapen van doorn">
            <a:extLst>
              <a:ext uri="{FF2B5EF4-FFF2-40B4-BE49-F238E27FC236}">
                <a16:creationId xmlns:a16="http://schemas.microsoft.com/office/drawing/2014/main" id="{F51C5E3D-3E21-4EE1-B35D-E8D1DA430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647" y="489204"/>
            <a:ext cx="3827312" cy="4511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47959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foto, transport, paard&#10;&#10;Automatisch gegenereerde beschrijving">
            <a:extLst>
              <a:ext uri="{FF2B5EF4-FFF2-40B4-BE49-F238E27FC236}">
                <a16:creationId xmlns:a16="http://schemas.microsoft.com/office/drawing/2014/main" id="{E2961538-6E7E-46A6-A389-FC3C539A17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886D28C5-5F6C-4381-B473-0B859243E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"/>
            <a:ext cx="3124200" cy="6680199"/>
          </a:xfrm>
        </p:spPr>
        <p:txBody>
          <a:bodyPr>
            <a:normAutofit/>
          </a:bodyPr>
          <a:lstStyle/>
          <a:p>
            <a:r>
              <a:rPr lang="nl-NL" sz="2400" dirty="0">
                <a:latin typeface="Algerian" panose="04020705040A02060702" pitchFamily="82" charset="0"/>
              </a:rPr>
              <a:t>Duitse wegtrekkende troepen uit Doorn mei 1945.</a:t>
            </a:r>
          </a:p>
        </p:txBody>
      </p:sp>
    </p:spTree>
    <p:extLst>
      <p:ext uri="{BB962C8B-B14F-4D97-AF65-F5344CB8AC3E}">
        <p14:creationId xmlns:p14="http://schemas.microsoft.com/office/powerpoint/2010/main" val="10948408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foto, transport, weg&#10;&#10;Automatisch gegenereerde beschrijving">
            <a:extLst>
              <a:ext uri="{FF2B5EF4-FFF2-40B4-BE49-F238E27FC236}">
                <a16:creationId xmlns:a16="http://schemas.microsoft.com/office/drawing/2014/main" id="{164F9254-3698-473E-9EFB-E2E0057434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6744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D62744-9988-449D-9706-9B6F64E78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nl-NL" sz="2400" dirty="0"/>
              <a:t>G</a:t>
            </a:r>
          </a:p>
        </p:txBody>
      </p:sp>
      <p:pic>
        <p:nvPicPr>
          <p:cNvPr id="4" name="Afbeelding 3" descr="Afbeelding met vliegen, buiten, lucht, vliegtuig&#10;&#10;Automatisch gegenereerde beschrijving">
            <a:extLst>
              <a:ext uri="{FF2B5EF4-FFF2-40B4-BE49-F238E27FC236}">
                <a16:creationId xmlns:a16="http://schemas.microsoft.com/office/drawing/2014/main" id="{3F7CD377-7A5A-4BA1-886E-953D6EBD5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605" y="0"/>
            <a:ext cx="98927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394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5E277C4-C8AC-45DC-99A7-4F7D75057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nl-NL" sz="2400" dirty="0">
                <a:latin typeface="Algerian" panose="04020705040A02060702" pitchFamily="82" charset="0"/>
              </a:rPr>
              <a:t>Geallieerden </a:t>
            </a:r>
          </a:p>
        </p:txBody>
      </p:sp>
      <p:pic>
        <p:nvPicPr>
          <p:cNvPr id="4" name="Afbeelding 3" descr="Afbeelding met boom, buiten, lucht, gras&#10;&#10;Automatisch gegenereerde beschrijving">
            <a:extLst>
              <a:ext uri="{FF2B5EF4-FFF2-40B4-BE49-F238E27FC236}">
                <a16:creationId xmlns:a16="http://schemas.microsoft.com/office/drawing/2014/main" id="{DCDFE5C6-129D-4CC5-98CF-10D2FBE06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958" y="0"/>
            <a:ext cx="97000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6129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>
            <a:extLst>
              <a:ext uri="{FF2B5EF4-FFF2-40B4-BE49-F238E27FC236}">
                <a16:creationId xmlns:a16="http://schemas.microsoft.com/office/drawing/2014/main" id="{C23C3643-44A6-465E-B02C-A790A6CE8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nl-NL" sz="2400" dirty="0"/>
              <a:t>Ge</a:t>
            </a:r>
          </a:p>
        </p:txBody>
      </p:sp>
      <p:pic>
        <p:nvPicPr>
          <p:cNvPr id="4" name="Afbeelding 3" descr="Afbeelding met buiten, lucht, foto, huis&#10;&#10;Automatisch gegenereerde beschrijving">
            <a:extLst>
              <a:ext uri="{FF2B5EF4-FFF2-40B4-BE49-F238E27FC236}">
                <a16:creationId xmlns:a16="http://schemas.microsoft.com/office/drawing/2014/main" id="{F7A0FF98-1DB0-478E-BEED-8E3F11D29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9008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weg, straat&#10;&#10;Automatisch gegenereerde beschrijving">
            <a:extLst>
              <a:ext uri="{FF2B5EF4-FFF2-40B4-BE49-F238E27FC236}">
                <a16:creationId xmlns:a16="http://schemas.microsoft.com/office/drawing/2014/main" id="{A8FDB75E-3E25-40E2-B0D7-02DBCB0A66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7122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buiten, groep, foto&#10;&#10;Automatisch gegenereerde beschrijving">
            <a:extLst>
              <a:ext uri="{FF2B5EF4-FFF2-40B4-BE49-F238E27FC236}">
                <a16:creationId xmlns:a16="http://schemas.microsoft.com/office/drawing/2014/main" id="{B303F369-F87B-46D0-B4E0-59E7E2A4BA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511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weg, foto&#10;&#10;Automatisch gegenereerde beschrijving">
            <a:extLst>
              <a:ext uri="{FF2B5EF4-FFF2-40B4-BE49-F238E27FC236}">
                <a16:creationId xmlns:a16="http://schemas.microsoft.com/office/drawing/2014/main" id="{F31D7298-B494-4D16-AD36-B00832142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3376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weg, sneeuw&#10;&#10;Automatisch gegenereerde beschrijving">
            <a:extLst>
              <a:ext uri="{FF2B5EF4-FFF2-40B4-BE49-F238E27FC236}">
                <a16:creationId xmlns:a16="http://schemas.microsoft.com/office/drawing/2014/main" id="{6391B164-0A0B-4644-AE77-60590A7FF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9599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boom, weg, straat&#10;&#10;Automatisch gegenereerde beschrijving">
            <a:extLst>
              <a:ext uri="{FF2B5EF4-FFF2-40B4-BE49-F238E27FC236}">
                <a16:creationId xmlns:a16="http://schemas.microsoft.com/office/drawing/2014/main" id="{2E25E69D-62B4-4BFB-9C20-B4F816C6AA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9767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boom, weg, foto&#10;&#10;Automatisch gegenereerde beschrijving">
            <a:extLst>
              <a:ext uri="{FF2B5EF4-FFF2-40B4-BE49-F238E27FC236}">
                <a16:creationId xmlns:a16="http://schemas.microsoft.com/office/drawing/2014/main" id="{25809DE1-6463-4B5F-AA4E-224B59909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3812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boom, buiten, weg, sneeuw&#10;&#10;Automatisch gegenereerde beschrijving">
            <a:extLst>
              <a:ext uri="{FF2B5EF4-FFF2-40B4-BE49-F238E27FC236}">
                <a16:creationId xmlns:a16="http://schemas.microsoft.com/office/drawing/2014/main" id="{0E3D16AE-E349-4C20-9EBC-9923FDE25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5690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weg, boom, lucht&#10;&#10;Automatisch gegenereerde beschrijving">
            <a:extLst>
              <a:ext uri="{FF2B5EF4-FFF2-40B4-BE49-F238E27FC236}">
                <a16:creationId xmlns:a16="http://schemas.microsoft.com/office/drawing/2014/main" id="{05AD5B6B-A83D-4BA5-B6ED-FF62B52032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9625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weg, lucht, boom&#10;&#10;Automatisch gegenereerde beschrijving">
            <a:extLst>
              <a:ext uri="{FF2B5EF4-FFF2-40B4-BE49-F238E27FC236}">
                <a16:creationId xmlns:a16="http://schemas.microsoft.com/office/drawing/2014/main" id="{3D18BBE6-79E1-45FB-8330-C46DDAA37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838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E4D064-577C-4FD8-96D0-9BEBCF110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40475"/>
          </a:xfrm>
        </p:spPr>
        <p:txBody>
          <a:bodyPr>
            <a:normAutofit/>
          </a:bodyPr>
          <a:lstStyle/>
          <a:p>
            <a:pPr algn="ctr"/>
            <a:r>
              <a:rPr lang="nl-NL" sz="9600"/>
              <a:t> EINDE deel 1</a:t>
            </a:r>
            <a:endParaRPr lang="nl-NL" sz="9600" dirty="0"/>
          </a:p>
        </p:txBody>
      </p:sp>
    </p:spTree>
    <p:extLst>
      <p:ext uri="{BB962C8B-B14F-4D97-AF65-F5344CB8AC3E}">
        <p14:creationId xmlns:p14="http://schemas.microsoft.com/office/powerpoint/2010/main" val="4564093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82</Words>
  <Application>Microsoft Office PowerPoint</Application>
  <PresentationFormat>Breedbeeld</PresentationFormat>
  <Paragraphs>10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6" baseType="lpstr">
      <vt:lpstr>Algerian</vt:lpstr>
      <vt:lpstr>Arial</vt:lpstr>
      <vt:lpstr>Calibri</vt:lpstr>
      <vt:lpstr>Calibri Light</vt:lpstr>
      <vt:lpstr>Kantoorthema</vt:lpstr>
      <vt:lpstr>75 jaar bevrijding op de Utrechtse Heuvelrug  1945-2020</vt:lpstr>
      <vt:lpstr>PowerPoint-presentatie</vt:lpstr>
      <vt:lpstr>Operatie FausT: voedsel-distributie op 2 en 3 mei 1945  vanaf De Nude te Wageningen naar de veemarkt te utrecht. </vt:lpstr>
      <vt:lpstr>Operatie Faust: voedsel transporten 2 en 3 mei 1945  over de Rijksstraatweg in Leersum.</vt:lpstr>
      <vt:lpstr>49ste West Riding Britse infanterie divisie Polar Bears</vt:lpstr>
      <vt:lpstr> 7 mei 1945  de bevrijding van Doorn.</vt:lpstr>
      <vt:lpstr>Duitse wegtrekkende troepen uit Doorn mei 1945.</vt:lpstr>
      <vt:lpstr>PowerPoint-presentatie</vt:lpstr>
      <vt:lpstr>G</vt:lpstr>
      <vt:lpstr>Geallieerden </vt:lpstr>
      <vt:lpstr>Ge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 EINDE deel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75 jaar bevrijding op de Utrechtse Heuvelrug  1945-2020</dc:title>
  <dc:creator>Jolanda</dc:creator>
  <cp:lastModifiedBy>Jolanda</cp:lastModifiedBy>
  <cp:revision>7</cp:revision>
  <dcterms:created xsi:type="dcterms:W3CDTF">2020-03-16T19:50:45Z</dcterms:created>
  <dcterms:modified xsi:type="dcterms:W3CDTF">2020-05-07T12:48:35Z</dcterms:modified>
</cp:coreProperties>
</file>